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74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83FF3-5E21-4DA8-ADC8-4F7E71EB1C37}" type="datetimeFigureOut">
              <a:rPr lang="en-US" smtClean="0"/>
              <a:t>7/24/2025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E1EA3-C173-40F6-A3A3-36A411A217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57098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83FF3-5E21-4DA8-ADC8-4F7E71EB1C37}" type="datetimeFigureOut">
              <a:rPr lang="en-US" smtClean="0"/>
              <a:t>7/24/2025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E1EA3-C173-40F6-A3A3-36A411A217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33922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83FF3-5E21-4DA8-ADC8-4F7E71EB1C37}" type="datetimeFigureOut">
              <a:rPr lang="en-US" smtClean="0"/>
              <a:t>7/24/2025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E1EA3-C173-40F6-A3A3-36A411A217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88201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83FF3-5E21-4DA8-ADC8-4F7E71EB1C37}" type="datetimeFigureOut">
              <a:rPr lang="en-US" smtClean="0"/>
              <a:t>7/24/2025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E1EA3-C173-40F6-A3A3-36A411A217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79166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83FF3-5E21-4DA8-ADC8-4F7E71EB1C37}" type="datetimeFigureOut">
              <a:rPr lang="en-US" smtClean="0"/>
              <a:t>7/24/2025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E1EA3-C173-40F6-A3A3-36A411A217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52532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83FF3-5E21-4DA8-ADC8-4F7E71EB1C37}" type="datetimeFigureOut">
              <a:rPr lang="en-US" smtClean="0"/>
              <a:t>7/24/2025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E1EA3-C173-40F6-A3A3-36A411A217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94866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83FF3-5E21-4DA8-ADC8-4F7E71EB1C37}" type="datetimeFigureOut">
              <a:rPr lang="en-US" smtClean="0"/>
              <a:t>7/24/2025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E1EA3-C173-40F6-A3A3-36A411A217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82753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83FF3-5E21-4DA8-ADC8-4F7E71EB1C37}" type="datetimeFigureOut">
              <a:rPr lang="en-US" smtClean="0"/>
              <a:t>7/24/2025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E1EA3-C173-40F6-A3A3-36A411A217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03568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83FF3-5E21-4DA8-ADC8-4F7E71EB1C37}" type="datetimeFigureOut">
              <a:rPr lang="en-US" smtClean="0"/>
              <a:t>7/24/2025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E1EA3-C173-40F6-A3A3-36A411A217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57822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83FF3-5E21-4DA8-ADC8-4F7E71EB1C37}" type="datetimeFigureOut">
              <a:rPr lang="en-US" smtClean="0"/>
              <a:t>7/24/2025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E1EA3-C173-40F6-A3A3-36A411A217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00517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83FF3-5E21-4DA8-ADC8-4F7E71EB1C37}" type="datetimeFigureOut">
              <a:rPr lang="en-US" smtClean="0"/>
              <a:t>7/24/2025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E1EA3-C173-40F6-A3A3-36A411A217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62659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183FF3-5E21-4DA8-ADC8-4F7E71EB1C37}" type="datetimeFigureOut">
              <a:rPr lang="en-US" smtClean="0"/>
              <a:t>7/24/2025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8E1EA3-C173-40F6-A3A3-36A411A217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93595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Bài</a:t>
            </a:r>
            <a:r>
              <a:rPr lang="en-US" dirty="0" smtClean="0"/>
              <a:t> </a:t>
            </a:r>
            <a:r>
              <a:rPr lang="en-US" dirty="0" err="1" smtClean="0"/>
              <a:t>viết</a:t>
            </a:r>
            <a:r>
              <a:rPr lang="en-US" dirty="0" smtClean="0"/>
              <a:t> </a:t>
            </a:r>
            <a:r>
              <a:rPr lang="en-US" dirty="0" err="1" smtClean="0"/>
              <a:t>mới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Tạo</a:t>
            </a:r>
            <a:r>
              <a:rPr lang="en-US" dirty="0" smtClean="0"/>
              <a:t> </a:t>
            </a:r>
            <a:r>
              <a:rPr lang="en-US" dirty="0" err="1" smtClean="0"/>
              <a:t>ra</a:t>
            </a:r>
            <a:r>
              <a:rPr lang="en-US" dirty="0" smtClean="0"/>
              <a:t> </a:t>
            </a:r>
            <a:r>
              <a:rPr lang="en-US" dirty="0" err="1" smtClean="0"/>
              <a:t>để</a:t>
            </a:r>
            <a:r>
              <a:rPr lang="en-US" dirty="0" smtClean="0"/>
              <a:t> check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75749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</Words>
  <Application>Microsoft Office PowerPoint</Application>
  <PresentationFormat>On-screen Show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Bài viết mới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Bài viết mới</dc:title>
  <dc:creator>Nguyễn Thị Khánh Linh</dc:creator>
  <cp:lastModifiedBy>Nguyễn Thị Khánh Linh</cp:lastModifiedBy>
  <cp:revision>1</cp:revision>
  <dcterms:created xsi:type="dcterms:W3CDTF">2025-07-24T04:53:55Z</dcterms:created>
  <dcterms:modified xsi:type="dcterms:W3CDTF">2025-07-24T04:54:39Z</dcterms:modified>
</cp:coreProperties>
</file>