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8" r:id="rId3"/>
    <p:sldId id="259" r:id="rId4"/>
    <p:sldId id="260" r:id="rId5"/>
    <p:sldId id="256" r:id="rId6"/>
    <p:sldId id="257" r:id="rId7"/>
    <p:sldId id="261" r:id="rId8"/>
    <p:sldId id="262" r:id="rId9"/>
    <p:sldId id="265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-34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6A66DDFE-EFF8-A208-B828-A7F5AA2F07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="" xmlns:a16="http://schemas.microsoft.com/office/drawing/2014/main" id="{6D95C459-AF19-BD93-300C-6CD328B18F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DE0FA429-5CC0-07A0-C9D1-0B5394F0E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BCD53486-D2D8-A36C-C3D4-F5710557E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CB335CB6-A387-495F-42C7-272D283DF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093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B6E97B9E-41E2-CDB4-478A-C44A43655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="" xmlns:a16="http://schemas.microsoft.com/office/drawing/2014/main" id="{15456F13-7770-4423-FE09-830419FB1A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9C6A048C-5BBB-724E-751E-63BED2BD8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332EEC5D-D8B4-DA95-F39C-8DDA14B9E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38AF4C89-2E3E-770F-11EE-2FDA2D0C8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581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="" xmlns:a16="http://schemas.microsoft.com/office/drawing/2014/main" id="{204329E8-7671-9629-0190-E14F0F9ABB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="" xmlns:a16="http://schemas.microsoft.com/office/drawing/2014/main" id="{D0553B86-180A-EF31-98DB-6495BD16D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05BA5D8D-4F69-EA98-F231-DFC47B2B5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D4F51DB2-0750-77BD-C0A7-B52DDBFE3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D66F0C3D-6D6A-D0AA-C945-26C032B5B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07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508BA732-94F9-AADC-1C70-DAF36EDF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0A88367F-1881-29D4-C8AA-C84F807C0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713546EA-890D-6619-A54A-C9334C8AF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5F4F0662-31AF-BFD6-4896-7D92DFC2B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1D836354-0115-ECCE-182F-EC32862ED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91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620FD47D-BE41-EE63-59FF-F76EFCD1A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96847B4E-5C5D-9499-7006-3C3631E54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61B4E977-B107-FEE5-C16F-B20A7C3E8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44BA2B44-2D2D-966B-3C77-613A2501A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DA4E73B3-32A7-3668-D3F5-F6CC765EE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1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395F181D-8814-DAB1-B2C8-EA0BF2A7B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C89521EB-7C05-52BD-25B1-9ABF7E32F1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="" xmlns:a16="http://schemas.microsoft.com/office/drawing/2014/main" id="{B01781AB-55A3-6ECA-89C4-1E5286110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9676289E-F93C-C6EB-EFF1-8C53D2AD3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B86592D5-1B2F-AC05-5B5C-7CECF8648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01ABB231-354A-1346-EFF4-C2724A9D7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221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98DF1386-F833-CF75-6AA9-CBEE22887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94134AC0-E75A-041E-B594-90747116E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="" xmlns:a16="http://schemas.microsoft.com/office/drawing/2014/main" id="{733F182E-385B-24CF-7F5E-ACDD8F396F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="" xmlns:a16="http://schemas.microsoft.com/office/drawing/2014/main" id="{61FDEB2C-1D1F-36A9-98A6-6E12049980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="" xmlns:a16="http://schemas.microsoft.com/office/drawing/2014/main" id="{1A6DE08B-DD4B-7494-E945-A47A3C23E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="" xmlns:a16="http://schemas.microsoft.com/office/drawing/2014/main" id="{0C038441-4537-8C32-0009-B32CF650D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="" xmlns:a16="http://schemas.microsoft.com/office/drawing/2014/main" id="{511D26AD-0489-8358-562A-D92696381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="" xmlns:a16="http://schemas.microsoft.com/office/drawing/2014/main" id="{1B0BCDEF-56EC-203B-136A-B0F75362E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154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21658127-3AE9-3E41-46BF-41D4306DE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="" xmlns:a16="http://schemas.microsoft.com/office/drawing/2014/main" id="{95E5D8D7-03FD-9717-38B4-9BDBBCC3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="" xmlns:a16="http://schemas.microsoft.com/office/drawing/2014/main" id="{0F6CC96E-5C53-0F5B-4099-02088DDC2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="" xmlns:a16="http://schemas.microsoft.com/office/drawing/2014/main" id="{72DE1BBD-731D-8240-7138-D39DBBBEB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40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="" xmlns:a16="http://schemas.microsoft.com/office/drawing/2014/main" id="{90A53C47-5F89-112E-70AD-CBEF01521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="" xmlns:a16="http://schemas.microsoft.com/office/drawing/2014/main" id="{BC099BAB-CA34-FD48-1808-DB9A70357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="" xmlns:a16="http://schemas.microsoft.com/office/drawing/2014/main" id="{C3BA4FC5-8890-C464-73F6-B2CD497E8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876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4ADF2011-BAA7-C074-A8C0-664EDDE47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15E81389-2A2B-BE4A-EA9F-A33CC566D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="" xmlns:a16="http://schemas.microsoft.com/office/drawing/2014/main" id="{E4DF1DDC-A4BF-4563-32BC-D93168C258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4DA3723A-9878-4BAC-BEEC-094915068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F8BC3081-BE54-B841-1746-97EBA6D1A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92BD3B34-8412-33BE-5B99-852AF423C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22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7FA6BF34-B017-9578-6336-4190375F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="" xmlns:a16="http://schemas.microsoft.com/office/drawing/2014/main" id="{B99AEAE5-6160-14AE-2DC9-B65810F66E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="" xmlns:a16="http://schemas.microsoft.com/office/drawing/2014/main" id="{1C0D3F8D-D2E7-BDB2-FB0B-C3FFA99FB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F8A11F26-EBE3-E586-EC46-17855CBDA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E63ADCBF-F0A2-48B6-8F8A-83A07250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6E244882-BEC2-E816-4A3E-5AFA7F26B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392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="" xmlns:a16="http://schemas.microsoft.com/office/drawing/2014/main" id="{40778931-77E2-C344-3D5C-02C2AAABB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C89041BB-0464-137A-4255-033C4340C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E3BDEF46-75E4-438F-85EC-CF5E7942AC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A1A51-DC84-4965-8100-AF348039C83E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B58D7098-AD1D-2C17-8CF2-106C514F4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8496C641-B870-EB8A-E72B-7DF8694846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3C02B-A160-4786-B398-6E5E9401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43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84" y="0"/>
            <a:ext cx="122470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30400" y="228600"/>
            <a:ext cx="833120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vi-VN" sz="2800" b="1" dirty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UBND XÃ VĨNH XUÂN</a:t>
            </a:r>
            <a:r>
              <a:rPr lang="en-US" sz="2800" b="1" dirty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en-US" sz="2800" b="1" dirty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MẦM NON </a:t>
            </a:r>
            <a:r>
              <a:rPr lang="en-US" sz="2800" b="1" dirty="0" err="1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HỰU</a:t>
            </a:r>
            <a:r>
              <a:rPr lang="en-US" sz="2800" b="1" dirty="0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0"/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2800" b="1" dirty="0">
              <a:ln w="0"/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33600" y="4343401"/>
            <a:ext cx="78232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en-US" b="1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b="1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3933" y="2492376"/>
            <a:ext cx="115824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600" b="1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hận thức</a:t>
            </a:r>
            <a:endParaRPr lang="en-US" sz="3600" b="1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vi-VN" altLang="en-US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Đề </a:t>
            </a:r>
            <a:r>
              <a:rPr lang="vi-VN" alt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tài:Tập tô chữ u, ư</a:t>
            </a:r>
            <a:endParaRPr lang="en-US" altLang="en-US" sz="36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altLang="en-US" sz="3600" b="1" u="sng" dirty="0" err="1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altLang="en-US" sz="3600" b="1" u="sng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đ</a:t>
            </a:r>
            <a:r>
              <a:rPr lang="vi-VN" altLang="en-US" sz="3600" b="1" u="sng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ề</a:t>
            </a:r>
            <a:r>
              <a:rPr lang="en-US" altLang="en-US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alt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Nghề Nghiệp</a:t>
            </a:r>
            <a:endParaRPr lang="en-US" altLang="en-US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en-US" altLang="en-US" sz="3600" b="1" u="sng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vi-VN" altLang="en-US" sz="3600" b="1" u="sng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ộ</a:t>
            </a:r>
            <a:r>
              <a:rPr lang="en-US" altLang="en-US" sz="3600" b="1" u="sng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u="sng" dirty="0" err="1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altLang="en-US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: 5 - 6 </a:t>
            </a:r>
            <a:r>
              <a:rPr lang="en-US" altLang="en-US" sz="3600" b="1" dirty="0" err="1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endParaRPr lang="en-US" altLang="en-US" sz="36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600" b="1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3600" b="1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ự</a:t>
            </a:r>
            <a:r>
              <a:rPr lang="en-US" sz="3600" b="1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3600" b="1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36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endParaRPr lang="en-US" b="1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b="1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19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D9C5BCF2-E3B3-519C-34AD-6601EBC81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\</a:t>
            </a:r>
          </a:p>
        </p:txBody>
      </p:sp>
      <p:sp>
        <p:nvSpPr>
          <p:cNvPr id="9" name="Chỗ dành sẵn cho Nội dung 8">
            <a:extLst>
              <a:ext uri="{FF2B5EF4-FFF2-40B4-BE49-F238E27FC236}">
                <a16:creationId xmlns="" xmlns:a16="http://schemas.microsoft.com/office/drawing/2014/main" id="{0C33BAA2-685D-3AB0-F113-419A24907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\</a:t>
            </a:r>
          </a:p>
        </p:txBody>
      </p:sp>
      <p:sp>
        <p:nvSpPr>
          <p:cNvPr id="10" name="Hình chữ nhật 9">
            <a:extLst>
              <a:ext uri="{FF2B5EF4-FFF2-40B4-BE49-F238E27FC236}">
                <a16:creationId xmlns="" xmlns:a16="http://schemas.microsoft.com/office/drawing/2014/main" id="{20991265-1960-9151-A03A-BE6D2D67D160}"/>
              </a:ext>
            </a:extLst>
          </p:cNvPr>
          <p:cNvSpPr/>
          <p:nvPr/>
        </p:nvSpPr>
        <p:spPr>
          <a:xfrm>
            <a:off x="-191729" y="175347"/>
            <a:ext cx="12378504" cy="71382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u</a:t>
            </a:r>
          </a:p>
        </p:txBody>
      </p:sp>
      <p:pic>
        <p:nvPicPr>
          <p:cNvPr id="12" name="Hình ảnh 11">
            <a:extLst>
              <a:ext uri="{FF2B5EF4-FFF2-40B4-BE49-F238E27FC236}">
                <a16:creationId xmlns="" xmlns:a16="http://schemas.microsoft.com/office/drawing/2014/main" id="{EB00ECFB-F558-67C0-3B46-5DE044842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4399"/>
            <a:ext cx="3550044" cy="2684609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="" xmlns:a16="http://schemas.microsoft.com/office/drawing/2014/main" id="{E075856D-662D-4A34-4FA7-1AFB8EC68048}"/>
              </a:ext>
            </a:extLst>
          </p:cNvPr>
          <p:cNvSpPr txBox="1"/>
          <p:nvPr/>
        </p:nvSpPr>
        <p:spPr>
          <a:xfrm>
            <a:off x="-336771" y="2150559"/>
            <a:ext cx="388681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cấy</a:t>
            </a:r>
            <a:r>
              <a:rPr lang="en-US" sz="7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7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lúa</a:t>
            </a:r>
            <a:endParaRPr lang="en-US" sz="7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5 hàng" panose="020B0603050302020204" pitchFamily="34" charset="-93"/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="" xmlns:a16="http://schemas.microsoft.com/office/drawing/2014/main" id="{CCC70B9B-5301-BCA8-7858-FBFE8EC45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750" y="3320923"/>
            <a:ext cx="2559152" cy="2537663"/>
          </a:xfrm>
          <a:prstGeom prst="rect">
            <a:avLst/>
          </a:prstGeom>
        </p:spPr>
      </p:pic>
      <p:sp>
        <p:nvSpPr>
          <p:cNvPr id="20" name="Hộp Văn bản 19">
            <a:extLst>
              <a:ext uri="{FF2B5EF4-FFF2-40B4-BE49-F238E27FC236}">
                <a16:creationId xmlns="" xmlns:a16="http://schemas.microsoft.com/office/drawing/2014/main" id="{F3BE408F-531B-C558-E34F-648D178217DC}"/>
              </a:ext>
            </a:extLst>
          </p:cNvPr>
          <p:cNvSpPr txBox="1"/>
          <p:nvPr/>
        </p:nvSpPr>
        <p:spPr>
          <a:xfrm>
            <a:off x="7878251" y="5802527"/>
            <a:ext cx="439256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chú</a:t>
            </a:r>
            <a:r>
              <a:rPr lang="en-US" sz="7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7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bộ</a:t>
            </a:r>
            <a:r>
              <a:rPr lang="en-US" sz="7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7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đội</a:t>
            </a:r>
            <a:endParaRPr lang="en-US" sz="7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5 hàng" panose="020B0603050302020204" pitchFamily="34" charset="-93"/>
            </a:endParaRPr>
          </a:p>
        </p:txBody>
      </p:sp>
      <p:pic>
        <p:nvPicPr>
          <p:cNvPr id="22" name="Hình ảnh 21">
            <a:extLst>
              <a:ext uri="{FF2B5EF4-FFF2-40B4-BE49-F238E27FC236}">
                <a16:creationId xmlns="" xmlns:a16="http://schemas.microsoft.com/office/drawing/2014/main" id="{00572CDE-2163-0BC3-E831-CABDEDC587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95" y="3302662"/>
            <a:ext cx="1899667" cy="2941770"/>
          </a:xfrm>
          <a:prstGeom prst="rect">
            <a:avLst/>
          </a:prstGeom>
        </p:spPr>
      </p:pic>
      <p:sp>
        <p:nvSpPr>
          <p:cNvPr id="24" name="Hộp Văn bản 23">
            <a:extLst>
              <a:ext uri="{FF2B5EF4-FFF2-40B4-BE49-F238E27FC236}">
                <a16:creationId xmlns="" xmlns:a16="http://schemas.microsoft.com/office/drawing/2014/main" id="{DB61ABBE-3DBE-D6F4-9DBD-46DACEA982E7}"/>
              </a:ext>
            </a:extLst>
          </p:cNvPr>
          <p:cNvSpPr txBox="1"/>
          <p:nvPr/>
        </p:nvSpPr>
        <p:spPr>
          <a:xfrm>
            <a:off x="230189" y="6002402"/>
            <a:ext cx="264487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bác</a:t>
            </a:r>
            <a:r>
              <a:rPr lang="en-US" sz="7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7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sĩ</a:t>
            </a:r>
            <a:endParaRPr lang="en-US" sz="7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5 hàng" panose="020B0603050302020204" pitchFamily="34" charset="-93"/>
            </a:endParaRPr>
          </a:p>
        </p:txBody>
      </p:sp>
      <p:pic>
        <p:nvPicPr>
          <p:cNvPr id="26" name="Hình ảnh 25">
            <a:extLst>
              <a:ext uri="{FF2B5EF4-FFF2-40B4-BE49-F238E27FC236}">
                <a16:creationId xmlns="" xmlns:a16="http://schemas.microsoft.com/office/drawing/2014/main" id="{94AA1AE1-2ED1-006D-D288-847D6B67A6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598" y="73300"/>
            <a:ext cx="2432505" cy="2432505"/>
          </a:xfrm>
          <a:prstGeom prst="rect">
            <a:avLst/>
          </a:prstGeom>
        </p:spPr>
      </p:pic>
      <p:sp>
        <p:nvSpPr>
          <p:cNvPr id="28" name="Hộp Văn bản 27">
            <a:extLst>
              <a:ext uri="{FF2B5EF4-FFF2-40B4-BE49-F238E27FC236}">
                <a16:creationId xmlns="" xmlns:a16="http://schemas.microsoft.com/office/drawing/2014/main" id="{CA0C3D3D-0417-E351-44D8-53F897AEA3B3}"/>
              </a:ext>
            </a:extLst>
          </p:cNvPr>
          <p:cNvSpPr txBox="1"/>
          <p:nvPr/>
        </p:nvSpPr>
        <p:spPr>
          <a:xfrm>
            <a:off x="7916265" y="2175229"/>
            <a:ext cx="439256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công</a:t>
            </a:r>
            <a:r>
              <a:rPr lang="en-US" sz="7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7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nhân</a:t>
            </a:r>
            <a:endParaRPr lang="en-US" sz="7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5 hàng" panose="020B0603050302020204" pitchFamily="34" charset="-93"/>
            </a:endParaRPr>
          </a:p>
        </p:txBody>
      </p:sp>
      <p:sp>
        <p:nvSpPr>
          <p:cNvPr id="31" name="Dấu Trừ 30">
            <a:extLst>
              <a:ext uri="{FF2B5EF4-FFF2-40B4-BE49-F238E27FC236}">
                <a16:creationId xmlns="" xmlns:a16="http://schemas.microsoft.com/office/drawing/2014/main" id="{7A9A72A7-E83C-B596-BE1E-E75D7FD792A8}"/>
              </a:ext>
            </a:extLst>
          </p:cNvPr>
          <p:cNvSpPr/>
          <p:nvPr/>
        </p:nvSpPr>
        <p:spPr>
          <a:xfrm>
            <a:off x="1961382" y="2888476"/>
            <a:ext cx="658344" cy="37608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ũi tên: Phải 34">
            <a:extLst>
              <a:ext uri="{FF2B5EF4-FFF2-40B4-BE49-F238E27FC236}">
                <a16:creationId xmlns="" xmlns:a16="http://schemas.microsoft.com/office/drawing/2014/main" id="{D76AABC4-EC67-49E5-D2FD-9322E9D526DB}"/>
              </a:ext>
            </a:extLst>
          </p:cNvPr>
          <p:cNvSpPr/>
          <p:nvPr/>
        </p:nvSpPr>
        <p:spPr>
          <a:xfrm rot="2546147">
            <a:off x="3458562" y="2013095"/>
            <a:ext cx="1637071" cy="68162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Dấu Trừ 35">
            <a:extLst>
              <a:ext uri="{FF2B5EF4-FFF2-40B4-BE49-F238E27FC236}">
                <a16:creationId xmlns="" xmlns:a16="http://schemas.microsoft.com/office/drawing/2014/main" id="{DA9D0821-2DEF-9874-BDF4-730CAD42D4A0}"/>
              </a:ext>
            </a:extLst>
          </p:cNvPr>
          <p:cNvSpPr/>
          <p:nvPr/>
        </p:nvSpPr>
        <p:spPr>
          <a:xfrm>
            <a:off x="8954713" y="6536373"/>
            <a:ext cx="577198" cy="32162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Mũi tên: Trái 36">
            <a:extLst>
              <a:ext uri="{FF2B5EF4-FFF2-40B4-BE49-F238E27FC236}">
                <a16:creationId xmlns="" xmlns:a16="http://schemas.microsoft.com/office/drawing/2014/main" id="{7762D288-57F1-31EE-433F-1A5E059EA498}"/>
              </a:ext>
            </a:extLst>
          </p:cNvPr>
          <p:cNvSpPr/>
          <p:nvPr/>
        </p:nvSpPr>
        <p:spPr>
          <a:xfrm rot="1584662">
            <a:off x="6979489" y="4438616"/>
            <a:ext cx="1899667" cy="73248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94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5" grpId="0" animBg="1"/>
      <p:bldP spid="36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909D6EDA-E826-63F2-FC6E-70C3EA05C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hỗ dành sẵn cho Nội dung 5">
            <a:extLst>
              <a:ext uri="{FF2B5EF4-FFF2-40B4-BE49-F238E27FC236}">
                <a16:creationId xmlns="" xmlns:a16="http://schemas.microsoft.com/office/drawing/2014/main" id="{7588E1E9-9BFB-78B0-BAE3-D24DEAD904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12" y="3077369"/>
            <a:ext cx="2466975" cy="1847850"/>
          </a:xfrm>
        </p:spPr>
      </p:pic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FD6C54E5-6A09-924A-F964-864CC1D40C9F}"/>
              </a:ext>
            </a:extLst>
          </p:cNvPr>
          <p:cNvSpPr/>
          <p:nvPr/>
        </p:nvSpPr>
        <p:spPr>
          <a:xfrm>
            <a:off x="0" y="-147484"/>
            <a:ext cx="12314672" cy="715296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ư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="" xmlns:a16="http://schemas.microsoft.com/office/drawing/2014/main" id="{801B5311-B3BC-90FD-1B73-7E155EA1A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79" y="3467869"/>
            <a:ext cx="3258932" cy="2441053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="" xmlns:a16="http://schemas.microsoft.com/office/drawing/2014/main" id="{C84941C4-8DBF-8D55-07D5-24FAB344840F}"/>
              </a:ext>
            </a:extLst>
          </p:cNvPr>
          <p:cNvSpPr txBox="1"/>
          <p:nvPr/>
        </p:nvSpPr>
        <p:spPr>
          <a:xfrm>
            <a:off x="122672" y="5688449"/>
            <a:ext cx="345603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cày</a:t>
            </a:r>
            <a:r>
              <a:rPr lang="en-US" sz="7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7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bừa</a:t>
            </a:r>
            <a:endParaRPr lang="en-US" sz="7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5 hàng" panose="020B0603050302020204" pitchFamily="34" charset="-93"/>
            </a:endParaRPr>
          </a:p>
        </p:txBody>
      </p:sp>
      <p:pic>
        <p:nvPicPr>
          <p:cNvPr id="12" name="Hình ảnh 11">
            <a:extLst>
              <a:ext uri="{FF2B5EF4-FFF2-40B4-BE49-F238E27FC236}">
                <a16:creationId xmlns="" xmlns:a16="http://schemas.microsoft.com/office/drawing/2014/main" id="{5EF4406C-36D8-CFA8-4D95-BEA5438B8E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72" y="-237932"/>
            <a:ext cx="2930244" cy="2595511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="" xmlns:a16="http://schemas.microsoft.com/office/drawing/2014/main" id="{2C0C70CB-78AE-2575-85B1-824F8D960FE5}"/>
              </a:ext>
            </a:extLst>
          </p:cNvPr>
          <p:cNvSpPr txBox="1"/>
          <p:nvPr/>
        </p:nvSpPr>
        <p:spPr>
          <a:xfrm>
            <a:off x="-258213" y="2106249"/>
            <a:ext cx="345603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cô</a:t>
            </a:r>
            <a:r>
              <a:rPr lang="en-US" sz="7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7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giáo</a:t>
            </a:r>
            <a:endParaRPr lang="en-US" sz="7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5 hàng" panose="020B0603050302020204" pitchFamily="34" charset="-93"/>
            </a:endParaRPr>
          </a:p>
        </p:txBody>
      </p:sp>
      <p:pic>
        <p:nvPicPr>
          <p:cNvPr id="15" name="Hình ảnh 14">
            <a:extLst>
              <a:ext uri="{FF2B5EF4-FFF2-40B4-BE49-F238E27FC236}">
                <a16:creationId xmlns="" xmlns:a16="http://schemas.microsoft.com/office/drawing/2014/main" id="{5457A26E-1C03-5988-6AB6-96168E59C6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243" y="-237932"/>
            <a:ext cx="3429000" cy="3113867"/>
          </a:xfrm>
          <a:prstGeom prst="rect">
            <a:avLst/>
          </a:prstGeom>
        </p:spPr>
      </p:pic>
      <p:sp>
        <p:nvSpPr>
          <p:cNvPr id="16" name="Hộp Văn bản 15">
            <a:extLst>
              <a:ext uri="{FF2B5EF4-FFF2-40B4-BE49-F238E27FC236}">
                <a16:creationId xmlns="" xmlns:a16="http://schemas.microsoft.com/office/drawing/2014/main" id="{F986F2AA-0A16-4889-245C-684C36754C22}"/>
              </a:ext>
            </a:extLst>
          </p:cNvPr>
          <p:cNvSpPr txBox="1"/>
          <p:nvPr/>
        </p:nvSpPr>
        <p:spPr>
          <a:xfrm>
            <a:off x="8060338" y="2357311"/>
            <a:ext cx="345603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kỹ</a:t>
            </a:r>
            <a:r>
              <a:rPr lang="en-US" sz="7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7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sư</a:t>
            </a:r>
            <a:endParaRPr lang="en-US" sz="7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5 hàng" panose="020B0603050302020204" pitchFamily="34" charset="-93"/>
            </a:endParaRPr>
          </a:p>
        </p:txBody>
      </p:sp>
      <p:pic>
        <p:nvPicPr>
          <p:cNvPr id="18" name="Hình ảnh 17">
            <a:extLst>
              <a:ext uri="{FF2B5EF4-FFF2-40B4-BE49-F238E27FC236}">
                <a16:creationId xmlns="" xmlns:a16="http://schemas.microsoft.com/office/drawing/2014/main" id="{0F99C50F-FB30-DBED-5CE1-3392AA5C14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00" y="3671555"/>
            <a:ext cx="3933543" cy="2212618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="" xmlns:a16="http://schemas.microsoft.com/office/drawing/2014/main" id="{2CDBA65B-FABD-A8DD-1DBF-D435AE661774}"/>
              </a:ext>
            </a:extLst>
          </p:cNvPr>
          <p:cNvSpPr txBox="1"/>
          <p:nvPr/>
        </p:nvSpPr>
        <p:spPr>
          <a:xfrm>
            <a:off x="6640025" y="5658643"/>
            <a:ext cx="573689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lính</a:t>
            </a:r>
            <a:r>
              <a:rPr lang="en-US" sz="7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7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cứu</a:t>
            </a:r>
            <a:r>
              <a:rPr lang="en-US" sz="7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7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hoả</a:t>
            </a:r>
            <a:endParaRPr lang="en-US" sz="7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5 hàng" panose="020B0603050302020204" pitchFamily="34" charset="-93"/>
            </a:endParaRPr>
          </a:p>
        </p:txBody>
      </p:sp>
      <p:sp>
        <p:nvSpPr>
          <p:cNvPr id="22" name="Dấu Trừ 21">
            <a:extLst>
              <a:ext uri="{FF2B5EF4-FFF2-40B4-BE49-F238E27FC236}">
                <a16:creationId xmlns="" xmlns:a16="http://schemas.microsoft.com/office/drawing/2014/main" id="{2BF4F5B9-7FE0-E877-8604-C3BF2F7526BF}"/>
              </a:ext>
            </a:extLst>
          </p:cNvPr>
          <p:cNvSpPr/>
          <p:nvPr/>
        </p:nvSpPr>
        <p:spPr>
          <a:xfrm>
            <a:off x="2207226" y="6369345"/>
            <a:ext cx="693174" cy="48865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Mũi tên: Phải 22">
            <a:extLst>
              <a:ext uri="{FF2B5EF4-FFF2-40B4-BE49-F238E27FC236}">
                <a16:creationId xmlns="" xmlns:a16="http://schemas.microsoft.com/office/drawing/2014/main" id="{13057606-FE62-B00E-F21C-A640AFECD12C}"/>
              </a:ext>
            </a:extLst>
          </p:cNvPr>
          <p:cNvSpPr/>
          <p:nvPr/>
        </p:nvSpPr>
        <p:spPr>
          <a:xfrm rot="19148323">
            <a:off x="3716594" y="4513006"/>
            <a:ext cx="1268361" cy="51619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ấu Trừ 23">
            <a:extLst>
              <a:ext uri="{FF2B5EF4-FFF2-40B4-BE49-F238E27FC236}">
                <a16:creationId xmlns="" xmlns:a16="http://schemas.microsoft.com/office/drawing/2014/main" id="{A43FB023-2653-7AAE-3209-BD4A6CB6EA2C}"/>
              </a:ext>
            </a:extLst>
          </p:cNvPr>
          <p:cNvSpPr/>
          <p:nvPr/>
        </p:nvSpPr>
        <p:spPr>
          <a:xfrm>
            <a:off x="10259142" y="3067242"/>
            <a:ext cx="663677" cy="431781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Mũi tên: Trái 24">
            <a:extLst>
              <a:ext uri="{FF2B5EF4-FFF2-40B4-BE49-F238E27FC236}">
                <a16:creationId xmlns="" xmlns:a16="http://schemas.microsoft.com/office/drawing/2014/main" id="{908EFB88-8583-7CF8-A19F-6FBC43D3EF49}"/>
              </a:ext>
            </a:extLst>
          </p:cNvPr>
          <p:cNvSpPr/>
          <p:nvPr/>
        </p:nvSpPr>
        <p:spPr>
          <a:xfrm rot="19392361">
            <a:off x="6837208" y="2088637"/>
            <a:ext cx="1120877" cy="52447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ấu Trừ 25">
            <a:extLst>
              <a:ext uri="{FF2B5EF4-FFF2-40B4-BE49-F238E27FC236}">
                <a16:creationId xmlns="" xmlns:a16="http://schemas.microsoft.com/office/drawing/2014/main" id="{5431042A-63BD-754F-FF07-D5D1A6E7557E}"/>
              </a:ext>
            </a:extLst>
          </p:cNvPr>
          <p:cNvSpPr/>
          <p:nvPr/>
        </p:nvSpPr>
        <p:spPr>
          <a:xfrm>
            <a:off x="9291600" y="6351577"/>
            <a:ext cx="693174" cy="47390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Mũi tên: Trái 26">
            <a:extLst>
              <a:ext uri="{FF2B5EF4-FFF2-40B4-BE49-F238E27FC236}">
                <a16:creationId xmlns="" xmlns:a16="http://schemas.microsoft.com/office/drawing/2014/main" id="{802D80A0-3A8D-79F4-BAC9-396FFBC2E5ED}"/>
              </a:ext>
            </a:extLst>
          </p:cNvPr>
          <p:cNvSpPr/>
          <p:nvPr/>
        </p:nvSpPr>
        <p:spPr>
          <a:xfrm rot="2183267">
            <a:off x="6159479" y="4763729"/>
            <a:ext cx="1170008" cy="44245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9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161F5CCC-009D-04D1-43D2-821740771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="" xmlns:a16="http://schemas.microsoft.com/office/drawing/2014/main" id="{E4320C95-DE14-166C-50CF-9ED75788E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981" y="0"/>
            <a:ext cx="12368981" cy="7034981"/>
          </a:xfrm>
        </p:spPr>
      </p:pic>
      <p:sp>
        <p:nvSpPr>
          <p:cNvPr id="6" name="Hộp Văn bản 5">
            <a:extLst>
              <a:ext uri="{FF2B5EF4-FFF2-40B4-BE49-F238E27FC236}">
                <a16:creationId xmlns="" xmlns:a16="http://schemas.microsoft.com/office/drawing/2014/main" id="{13201E27-9953-F132-E2B8-1E559ABA85E4}"/>
              </a:ext>
            </a:extLst>
          </p:cNvPr>
          <p:cNvSpPr txBox="1"/>
          <p:nvPr/>
        </p:nvSpPr>
        <p:spPr>
          <a:xfrm>
            <a:off x="1548581" y="1690688"/>
            <a:ext cx="840658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Trò</a:t>
            </a:r>
            <a:r>
              <a:rPr lang="en-US" sz="10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10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chơi</a:t>
            </a:r>
            <a:r>
              <a:rPr lang="en-US" sz="10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</a:p>
          <a:p>
            <a:pPr algn="ctr"/>
            <a:r>
              <a:rPr lang="en-US" sz="10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Chung </a:t>
            </a:r>
            <a:r>
              <a:rPr lang="en-US" sz="100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sức</a:t>
            </a:r>
            <a:endParaRPr lang="en-US" sz="10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5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625942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189D9B16-FAEE-6F6A-546C-F4B02A088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066AF06C-4C63-3F49-105C-6ECE07CC5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3B9EF309-8484-4FD1-A659-D425206BB268}"/>
              </a:ext>
            </a:extLst>
          </p:cNvPr>
          <p:cNvSpPr/>
          <p:nvPr/>
        </p:nvSpPr>
        <p:spPr>
          <a:xfrm>
            <a:off x="-98323" y="0"/>
            <a:ext cx="12388645" cy="70202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5000" b="1" dirty="0">
                <a:latin typeface="HP001 5 hàng" panose="020B0603050302020204" pitchFamily="34" charset="-93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310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4039E9A3-A609-531F-B7B9-323A06B00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28B18A57-573C-5A96-D6A5-7D18CE5E2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66FF7F67-3DDD-E411-4C47-0D4A6CD66AFB}"/>
              </a:ext>
            </a:extLst>
          </p:cNvPr>
          <p:cNvSpPr/>
          <p:nvPr/>
        </p:nvSpPr>
        <p:spPr>
          <a:xfrm>
            <a:off x="-103239" y="0"/>
            <a:ext cx="13081820" cy="709397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5000" b="1" dirty="0">
                <a:latin typeface="HP001 5 hàng" panose="020B0603050302020204" pitchFamily="34" charset="-93"/>
              </a:rPr>
              <a:t>ư</a:t>
            </a:r>
          </a:p>
        </p:txBody>
      </p:sp>
    </p:spTree>
    <p:extLst>
      <p:ext uri="{BB962C8B-B14F-4D97-AF65-F5344CB8AC3E}">
        <p14:creationId xmlns:p14="http://schemas.microsoft.com/office/powerpoint/2010/main" val="395006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6BA170F4-E88A-1949-D85A-25778A50C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="" xmlns:a16="http://schemas.microsoft.com/office/drawing/2014/main" id="{1F83E36F-F060-4B1F-78AD-92AEFAE56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1" y="-117987"/>
            <a:ext cx="12801600" cy="6975987"/>
          </a:xfrm>
        </p:spPr>
      </p:pic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62225415-F100-ED44-8E83-2C4DCF46A322}"/>
              </a:ext>
            </a:extLst>
          </p:cNvPr>
          <p:cNvSpPr txBox="1"/>
          <p:nvPr/>
        </p:nvSpPr>
        <p:spPr>
          <a:xfrm>
            <a:off x="1812823" y="1227356"/>
            <a:ext cx="99920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>
                <a:latin typeface="HP001 5 hàng" panose="020B0603050302020204" pitchFamily="34" charset="-93"/>
              </a:rPr>
              <a:t>Trò</a:t>
            </a:r>
            <a:r>
              <a:rPr lang="en-US" sz="9600" b="1" dirty="0">
                <a:latin typeface="HP001 5 hàng" panose="020B0603050302020204" pitchFamily="34" charset="-93"/>
              </a:rPr>
              <a:t> </a:t>
            </a:r>
            <a:r>
              <a:rPr lang="en-US" sz="9600" b="1" dirty="0" err="1">
                <a:latin typeface="HP001 5 hàng" panose="020B0603050302020204" pitchFamily="34" charset="-93"/>
              </a:rPr>
              <a:t>chơi</a:t>
            </a:r>
            <a:endParaRPr lang="en-US" sz="9600" b="1" dirty="0">
              <a:latin typeface="HP001 5 hàng" panose="020B0603050302020204" pitchFamily="34" charset="-93"/>
            </a:endParaRPr>
          </a:p>
          <a:p>
            <a:pPr algn="ctr"/>
            <a:r>
              <a:rPr lang="en-US" sz="9600" b="1" dirty="0" err="1">
                <a:latin typeface="HP001 5 hàng" panose="020B0603050302020204" pitchFamily="34" charset="-93"/>
              </a:rPr>
              <a:t>Bé</a:t>
            </a:r>
            <a:r>
              <a:rPr lang="en-US" sz="9600" b="1" dirty="0">
                <a:latin typeface="HP001 5 hàng" panose="020B0603050302020204" pitchFamily="34" charset="-93"/>
              </a:rPr>
              <a:t> </a:t>
            </a:r>
            <a:r>
              <a:rPr lang="en-US" sz="9600" b="1" dirty="0" err="1">
                <a:latin typeface="HP001 5 hàng" panose="020B0603050302020204" pitchFamily="34" charset="-93"/>
              </a:rPr>
              <a:t>tinh</a:t>
            </a:r>
            <a:r>
              <a:rPr lang="en-US" sz="9600" b="1" dirty="0">
                <a:latin typeface="HP001 5 hàng" panose="020B0603050302020204" pitchFamily="34" charset="-93"/>
              </a:rPr>
              <a:t> </a:t>
            </a:r>
            <a:r>
              <a:rPr lang="en-US" sz="9600" b="1" dirty="0" err="1">
                <a:latin typeface="HP001 5 hàng" panose="020B0603050302020204" pitchFamily="34" charset="-93"/>
              </a:rPr>
              <a:t>mắt</a:t>
            </a:r>
            <a:r>
              <a:rPr lang="en-US" sz="9600" b="1" dirty="0">
                <a:latin typeface="HP001 5 hàng" panose="020B0603050302020204" pitchFamily="34" charset="-93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3905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474D006F-B50C-5623-3B96-81F73C4C2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55909" y="1122363"/>
            <a:ext cx="9144000" cy="2387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êu đề phụ 2">
            <a:extLst>
              <a:ext uri="{FF2B5EF4-FFF2-40B4-BE49-F238E27FC236}">
                <a16:creationId xmlns="" xmlns:a16="http://schemas.microsoft.com/office/drawing/2014/main" id="{134DBE94-6F69-3E94-54C3-BA8ECA6E41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Hình ảnh 4">
            <a:extLst>
              <a:ext uri="{FF2B5EF4-FFF2-40B4-BE49-F238E27FC236}">
                <a16:creationId xmlns="" xmlns:a16="http://schemas.microsoft.com/office/drawing/2014/main" id="{8958F3E9-E32A-461C-95AD-7654D0E5B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703" y="1213486"/>
            <a:ext cx="6811295" cy="5108471"/>
          </a:xfrm>
          <a:prstGeom prst="rect">
            <a:avLst/>
          </a:prstGeom>
        </p:spPr>
      </p:pic>
      <p:sp>
        <p:nvSpPr>
          <p:cNvPr id="13" name="Hình tự do: Hình 12">
            <a:extLst>
              <a:ext uri="{FF2B5EF4-FFF2-40B4-BE49-F238E27FC236}">
                <a16:creationId xmlns="" xmlns:a16="http://schemas.microsoft.com/office/drawing/2014/main" id="{487BA05D-4B1D-F6A8-698F-49DD6B6219DD}"/>
              </a:ext>
            </a:extLst>
          </p:cNvPr>
          <p:cNvSpPr/>
          <p:nvPr/>
        </p:nvSpPr>
        <p:spPr>
          <a:xfrm>
            <a:off x="-2895600" y="-2788920"/>
            <a:ext cx="20513040" cy="15390493"/>
          </a:xfrm>
          <a:custGeom>
            <a:avLst/>
            <a:gdLst>
              <a:gd name="connsiteX0" fmla="*/ 7166489 w 16872156"/>
              <a:gd name="connsiteY0" fmla="*/ 2543359 h 9232490"/>
              <a:gd name="connsiteX1" fmla="*/ 6762378 w 16872156"/>
              <a:gd name="connsiteY1" fmla="*/ 2657183 h 9232490"/>
              <a:gd name="connsiteX2" fmla="*/ 6754293 w 16872156"/>
              <a:gd name="connsiteY2" fmla="*/ 2663847 h 9232490"/>
              <a:gd name="connsiteX3" fmla="*/ 6671416 w 16872156"/>
              <a:gd name="connsiteY3" fmla="*/ 2617349 h 9232490"/>
              <a:gd name="connsiteX4" fmla="*/ 6351885 w 16872156"/>
              <a:gd name="connsiteY4" fmla="*/ 2550979 h 9232490"/>
              <a:gd name="connsiteX5" fmla="*/ 5780385 w 16872156"/>
              <a:gd name="connsiteY5" fmla="*/ 2939599 h 9232490"/>
              <a:gd name="connsiteX6" fmla="*/ 6351885 w 16872156"/>
              <a:gd name="connsiteY6" fmla="*/ 3328219 h 9232490"/>
              <a:gd name="connsiteX7" fmla="*/ 6755997 w 16872156"/>
              <a:gd name="connsiteY7" fmla="*/ 3214395 h 9232490"/>
              <a:gd name="connsiteX8" fmla="*/ 6764082 w 16872156"/>
              <a:gd name="connsiteY8" fmla="*/ 3207732 h 9232490"/>
              <a:gd name="connsiteX9" fmla="*/ 6846958 w 16872156"/>
              <a:gd name="connsiteY9" fmla="*/ 3254229 h 9232490"/>
              <a:gd name="connsiteX10" fmla="*/ 7166489 w 16872156"/>
              <a:gd name="connsiteY10" fmla="*/ 3320599 h 9232490"/>
              <a:gd name="connsiteX11" fmla="*/ 7737989 w 16872156"/>
              <a:gd name="connsiteY11" fmla="*/ 2931979 h 9232490"/>
              <a:gd name="connsiteX12" fmla="*/ 7166489 w 16872156"/>
              <a:gd name="connsiteY12" fmla="*/ 2543359 h 9232490"/>
              <a:gd name="connsiteX13" fmla="*/ 0 w 16872156"/>
              <a:gd name="connsiteY13" fmla="*/ 0 h 9232490"/>
              <a:gd name="connsiteX14" fmla="*/ 16872156 w 16872156"/>
              <a:gd name="connsiteY14" fmla="*/ 0 h 9232490"/>
              <a:gd name="connsiteX15" fmla="*/ 16872156 w 16872156"/>
              <a:gd name="connsiteY15" fmla="*/ 9232490 h 9232490"/>
              <a:gd name="connsiteX16" fmla="*/ 0 w 16872156"/>
              <a:gd name="connsiteY16" fmla="*/ 9232490 h 923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872156" h="9232490">
                <a:moveTo>
                  <a:pt x="7166489" y="2543359"/>
                </a:moveTo>
                <a:cubicBezTo>
                  <a:pt x="7008673" y="2543359"/>
                  <a:pt x="6865799" y="2586857"/>
                  <a:pt x="6762378" y="2657183"/>
                </a:cubicBezTo>
                <a:lnTo>
                  <a:pt x="6754293" y="2663847"/>
                </a:lnTo>
                <a:lnTo>
                  <a:pt x="6671416" y="2617349"/>
                </a:lnTo>
                <a:cubicBezTo>
                  <a:pt x="6580204" y="2575447"/>
                  <a:pt x="6470247" y="2550979"/>
                  <a:pt x="6351885" y="2550979"/>
                </a:cubicBezTo>
                <a:cubicBezTo>
                  <a:pt x="6036254" y="2550979"/>
                  <a:pt x="5780385" y="2724970"/>
                  <a:pt x="5780385" y="2939599"/>
                </a:cubicBezTo>
                <a:cubicBezTo>
                  <a:pt x="5780385" y="3154228"/>
                  <a:pt x="6036254" y="3328219"/>
                  <a:pt x="6351885" y="3328219"/>
                </a:cubicBezTo>
                <a:cubicBezTo>
                  <a:pt x="6509701" y="3328219"/>
                  <a:pt x="6652576" y="3284721"/>
                  <a:pt x="6755997" y="3214395"/>
                </a:cubicBezTo>
                <a:lnTo>
                  <a:pt x="6764082" y="3207732"/>
                </a:lnTo>
                <a:lnTo>
                  <a:pt x="6846958" y="3254229"/>
                </a:lnTo>
                <a:cubicBezTo>
                  <a:pt x="6938170" y="3296132"/>
                  <a:pt x="7048127" y="3320599"/>
                  <a:pt x="7166489" y="3320599"/>
                </a:cubicBezTo>
                <a:cubicBezTo>
                  <a:pt x="7482120" y="3320599"/>
                  <a:pt x="7737989" y="3146608"/>
                  <a:pt x="7737989" y="2931979"/>
                </a:cubicBezTo>
                <a:cubicBezTo>
                  <a:pt x="7737989" y="2717350"/>
                  <a:pt x="7482120" y="2543359"/>
                  <a:pt x="7166489" y="2543359"/>
                </a:cubicBezTo>
                <a:close/>
                <a:moveTo>
                  <a:pt x="0" y="0"/>
                </a:moveTo>
                <a:lnTo>
                  <a:pt x="16872156" y="0"/>
                </a:lnTo>
                <a:lnTo>
                  <a:pt x="16872156" y="9232490"/>
                </a:lnTo>
                <a:lnTo>
                  <a:pt x="0" y="923249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74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493 0.00648 C -0.34493 0.18958 -0.28503 0.33935 -0.2112 0.33935 C -0.12409 0.33935 -0.09271 0.17268 -0.07956 0.07338 L -0.06589 -0.06065 C -0.05248 -0.15972 -0.01914 -0.32431 0.07916 -0.32431 C 0.14192 -0.32431 0.2138 -0.17662 0.2138 0.00648 C 0.2138 0.18958 0.14192 0.33935 0.07916 0.33935 C -0.01914 0.33935 -0.05248 0.17268 -0.06589 0.07338 L -0.07956 -0.06065 C -0.09271 -0.15972 -0.12409 -0.32431 -0.2112 -0.32431 C -0.28503 -0.32431 -0.34493 -0.17662 -0.34493 0.00648 Z " pathEditMode="relative" rAng="0" ptsTypes="AAAAAAAAAAA">
                                      <p:cBhvr>
                                        <p:cTn id="6" dur="1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3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5AD4015B-B1C3-9532-6936-93F5EF013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55D82198-0EC6-7B0B-8200-A38E6B16E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ình chữ nhật 4">
            <a:extLst>
              <a:ext uri="{FF2B5EF4-FFF2-40B4-BE49-F238E27FC236}">
                <a16:creationId xmlns="" xmlns:a16="http://schemas.microsoft.com/office/drawing/2014/main" id="{BBFAB8D7-78C9-C979-83B1-2BA9444BBC27}"/>
              </a:ext>
            </a:extLst>
          </p:cNvPr>
          <p:cNvSpPr/>
          <p:nvPr/>
        </p:nvSpPr>
        <p:spPr>
          <a:xfrm>
            <a:off x="0" y="-280219"/>
            <a:ext cx="12477135" cy="74479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398839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hỗ dành sẵn cho Nội dung 5">
            <a:extLst>
              <a:ext uri="{FF2B5EF4-FFF2-40B4-BE49-F238E27FC236}">
                <a16:creationId xmlns="" xmlns:a16="http://schemas.microsoft.com/office/drawing/2014/main" id="{7D7B5C71-D2D7-8054-0C90-4EE6B69AC2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816" y="342106"/>
            <a:ext cx="5801784" cy="4351338"/>
          </a:xfrm>
        </p:spPr>
      </p:pic>
      <p:sp>
        <p:nvSpPr>
          <p:cNvPr id="16" name="Hình tự do: Hình 15">
            <a:extLst>
              <a:ext uri="{FF2B5EF4-FFF2-40B4-BE49-F238E27FC236}">
                <a16:creationId xmlns="" xmlns:a16="http://schemas.microsoft.com/office/drawing/2014/main" id="{BAB7B26D-B726-E410-FACB-2CA671F8D56F}"/>
              </a:ext>
            </a:extLst>
          </p:cNvPr>
          <p:cNvSpPr/>
          <p:nvPr/>
        </p:nvSpPr>
        <p:spPr>
          <a:xfrm>
            <a:off x="-3870960" y="-1905000"/>
            <a:ext cx="27672400" cy="14645640"/>
          </a:xfrm>
          <a:custGeom>
            <a:avLst/>
            <a:gdLst>
              <a:gd name="connsiteX0" fmla="*/ 4494570 w 17742310"/>
              <a:gd name="connsiteY0" fmla="*/ 2163532 h 9483213"/>
              <a:gd name="connsiteX1" fmla="*/ 4014510 w 17742310"/>
              <a:gd name="connsiteY1" fmla="*/ 2541119 h 9483213"/>
              <a:gd name="connsiteX2" fmla="*/ 4494570 w 17742310"/>
              <a:gd name="connsiteY2" fmla="*/ 2918706 h 9483213"/>
              <a:gd name="connsiteX3" fmla="*/ 4762976 w 17742310"/>
              <a:gd name="connsiteY3" fmla="*/ 2854220 h 9483213"/>
              <a:gd name="connsiteX4" fmla="*/ 4772360 w 17742310"/>
              <a:gd name="connsiteY4" fmla="*/ 2848131 h 9483213"/>
              <a:gd name="connsiteX5" fmla="*/ 4781744 w 17742310"/>
              <a:gd name="connsiteY5" fmla="*/ 2854220 h 9483213"/>
              <a:gd name="connsiteX6" fmla="*/ 5050150 w 17742310"/>
              <a:gd name="connsiteY6" fmla="*/ 2918706 h 9483213"/>
              <a:gd name="connsiteX7" fmla="*/ 5530210 w 17742310"/>
              <a:gd name="connsiteY7" fmla="*/ 2541119 h 9483213"/>
              <a:gd name="connsiteX8" fmla="*/ 5050150 w 17742310"/>
              <a:gd name="connsiteY8" fmla="*/ 2163532 h 9483213"/>
              <a:gd name="connsiteX9" fmla="*/ 4781744 w 17742310"/>
              <a:gd name="connsiteY9" fmla="*/ 2228018 h 9483213"/>
              <a:gd name="connsiteX10" fmla="*/ 4772360 w 17742310"/>
              <a:gd name="connsiteY10" fmla="*/ 2234108 h 9483213"/>
              <a:gd name="connsiteX11" fmla="*/ 4762976 w 17742310"/>
              <a:gd name="connsiteY11" fmla="*/ 2228018 h 9483213"/>
              <a:gd name="connsiteX12" fmla="*/ 4494570 w 17742310"/>
              <a:gd name="connsiteY12" fmla="*/ 2163532 h 9483213"/>
              <a:gd name="connsiteX13" fmla="*/ 0 w 17742310"/>
              <a:gd name="connsiteY13" fmla="*/ 0 h 9483213"/>
              <a:gd name="connsiteX14" fmla="*/ 17742310 w 17742310"/>
              <a:gd name="connsiteY14" fmla="*/ 0 h 9483213"/>
              <a:gd name="connsiteX15" fmla="*/ 17742310 w 17742310"/>
              <a:gd name="connsiteY15" fmla="*/ 9483213 h 9483213"/>
              <a:gd name="connsiteX16" fmla="*/ 0 w 17742310"/>
              <a:gd name="connsiteY16" fmla="*/ 9483213 h 9483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742310" h="9483213">
                <a:moveTo>
                  <a:pt x="4494570" y="2163532"/>
                </a:moveTo>
                <a:cubicBezTo>
                  <a:pt x="4229440" y="2163532"/>
                  <a:pt x="4014510" y="2332583"/>
                  <a:pt x="4014510" y="2541119"/>
                </a:cubicBezTo>
                <a:cubicBezTo>
                  <a:pt x="4014510" y="2749655"/>
                  <a:pt x="4229440" y="2918706"/>
                  <a:pt x="4494570" y="2918706"/>
                </a:cubicBezTo>
                <a:cubicBezTo>
                  <a:pt x="4593994" y="2918706"/>
                  <a:pt x="4686358" y="2894933"/>
                  <a:pt x="4762976" y="2854220"/>
                </a:cubicBezTo>
                <a:lnTo>
                  <a:pt x="4772360" y="2848131"/>
                </a:lnTo>
                <a:lnTo>
                  <a:pt x="4781744" y="2854220"/>
                </a:lnTo>
                <a:cubicBezTo>
                  <a:pt x="4858362" y="2894933"/>
                  <a:pt x="4950726" y="2918706"/>
                  <a:pt x="5050150" y="2918706"/>
                </a:cubicBezTo>
                <a:cubicBezTo>
                  <a:pt x="5315280" y="2918706"/>
                  <a:pt x="5530210" y="2749655"/>
                  <a:pt x="5530210" y="2541119"/>
                </a:cubicBezTo>
                <a:cubicBezTo>
                  <a:pt x="5530210" y="2332583"/>
                  <a:pt x="5315280" y="2163532"/>
                  <a:pt x="5050150" y="2163532"/>
                </a:cubicBezTo>
                <a:cubicBezTo>
                  <a:pt x="4950726" y="2163532"/>
                  <a:pt x="4858362" y="2187305"/>
                  <a:pt x="4781744" y="2228018"/>
                </a:cubicBezTo>
                <a:lnTo>
                  <a:pt x="4772360" y="2234108"/>
                </a:lnTo>
                <a:lnTo>
                  <a:pt x="4762976" y="2228018"/>
                </a:lnTo>
                <a:cubicBezTo>
                  <a:pt x="4686358" y="2187305"/>
                  <a:pt x="4593994" y="2163532"/>
                  <a:pt x="4494570" y="2163532"/>
                </a:cubicBezTo>
                <a:close/>
                <a:moveTo>
                  <a:pt x="0" y="0"/>
                </a:moveTo>
                <a:lnTo>
                  <a:pt x="17742310" y="0"/>
                </a:lnTo>
                <a:lnTo>
                  <a:pt x="17742310" y="9483213"/>
                </a:lnTo>
                <a:lnTo>
                  <a:pt x="0" y="9483213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839 -0.31922 L -0.32839 -0.31899 L -0.19961 -0.31459 C -0.1931 -0.31436 -0.18646 -0.30926 -0.18086 -0.30348 C -0.17643 -0.29908 -0.17227 -0.29399 -0.16836 -0.28797 C -0.16485 -0.28264 -0.15899 -0.26436 -0.15716 -0.25903 C -0.15586 -0.25162 -0.15313 -0.24468 -0.15339 -0.23681 C -0.1556 -0.17014 -0.16172 -0.17107 -0.20091 -0.14352 C -0.23607 -0.11899 -0.2737 -0.10602 -0.30834 -0.07917 C -0.31511 -0.07408 -0.32201 -0.06991 -0.32839 -0.06366 C -0.33125 -0.06088 -0.33347 -0.05625 -0.33594 -0.05255 C -0.33659 -0.04375 -0.33867 -0.02778 -0.33594 -0.01945 C -0.32865 0.00301 -0.29479 0.00995 -0.29089 0.0118 C -0.24167 0.01041 -0.19258 0.01111 -0.14336 0.0074 C -0.13164 0.00671 -0.12005 0.00115 -0.10834 -0.00139 C -0.09753 -0.00394 -0.08672 -0.00579 -0.07591 -0.00834 C -0.07214 -0.00579 -0.06693 -0.00718 -0.06459 -0.00139 C -0.05873 0.01365 -0.05951 0.04884 -0.06836 0.06088 C -0.07813 0.07384 -0.09037 0.07986 -0.10209 0.08518 C -0.11836 0.09282 -0.14297 0.09444 -0.16094 0.09629 C -0.16667 0.10069 -0.17344 0.10277 -0.17839 0.10972 C -0.18386 0.11736 -0.18425 0.14027 -0.18594 0.14976 C -0.18672 0.15416 -0.18841 0.15856 -0.18959 0.16296 C -0.1888 0.16967 -0.18972 0.17777 -0.18711 0.1831 C -0.17318 0.21111 -0.15287 0.23264 -0.13216 0.24074 C -0.11693 0.24629 -0.1013 0.24676 -0.08594 0.24953 C -0.04336 0.24375 -0.00078 0.24051 0.04166 0.23194 C 0.04622 0.23101 0.04961 0.22245 0.05416 0.2206 C 0.07096 0.21435 0.10534 0.2074 0.10534 0.20764 C 0.11666 0.19861 0.12877 0.19236 0.13919 0.18055 C 0.14492 0.1743 0.15299 0.1662 0.15286 0.15416 C 0.1526 0.12384 0.14388 0.09583 0.13789 0.06736 C 0.13672 0.06203 0.1345 0.05671 0.13164 0.05416 C 0.12461 0.04814 0.11679 0.04537 0.10911 0.04305 C 0.09961 0.04004 0.08997 0.04004 0.08034 0.03865 C 0.06719 0.00115 0.06276 -0.00024 0.09909 -0.05926 C 0.10768 -0.07315 0.12135 -0.07292 0.13294 -0.07477 C 0.16237 -0.0801 0.19206 -0.07917 0.22161 -0.08172 C 0.22331 -0.08357 0.22591 -0.08449 0.22669 -0.08797 C 0.23112 -0.11065 0.23307 -0.1382 0.22409 -0.15926 C 0.21979 -0.16922 0.21289 -0.17524 0.20664 -0.18125 C 0.19505 -0.1926 0.17721 -0.20255 0.16419 -0.20579 C 0.15625 -0.20764 0.14831 -0.20718 0.14036 -0.20811 C 0.13711 -0.21019 0.13385 -0.21297 0.13034 -0.21459 C 0.1263 -0.21667 0.12187 -0.21667 0.11784 -0.21922 C 0.11094 -0.22338 0.10416 -0.22801 0.09791 -0.23473 C 0.09284 -0.24005 0.08867 -0.24792 0.08411 -0.25463 C 0.08229 -0.27061 0.07956 -0.28843 0.08659 -0.30348 C 0.09153 -0.31412 0.10052 -0.31551 0.10781 -0.31922 C 0.12422 -0.32686 0.14453 -0.32963 0.16159 -0.33033 C 0.17825 -0.33079 0.19492 -0.33033 0.21159 -0.33033 L 0.21159 -0.3301 " pathEditMode="relative" rAng="0" ptsTypes="AAAAAAAAAAAAAAAAAAAAAAAAAAAAAAAAAAAAAAAAAAAAAAAAAAAA">
                                      <p:cBhvr>
                                        <p:cTn id="6" dur="1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87" y="2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D9912AE5-FB24-5888-1053-670DEDEEA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="" xmlns:a16="http://schemas.microsoft.com/office/drawing/2014/main" id="{4149E3A6-60A5-C625-F907-F8044D4DC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6A5CCAC5-3BAF-1F9B-3981-4A2C7A554A8A}"/>
              </a:ext>
            </a:extLst>
          </p:cNvPr>
          <p:cNvSpPr txBox="1"/>
          <p:nvPr/>
        </p:nvSpPr>
        <p:spPr>
          <a:xfrm>
            <a:off x="3159842" y="-135901"/>
            <a:ext cx="6201696" cy="855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ư</a:t>
            </a:r>
            <a:endParaRPr lang="en-US" sz="55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5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76517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F0A370C6-CC72-8FAC-2C8A-4208E4472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hỗ dành sẵn cho Nội dung 4">
            <a:extLst>
              <a:ext uri="{FF2B5EF4-FFF2-40B4-BE49-F238E27FC236}">
                <a16:creationId xmlns="" xmlns:a16="http://schemas.microsoft.com/office/drawing/2014/main" id="{89266B44-D518-0F5E-D485-C61B63E517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75987"/>
          </a:xfrm>
        </p:spPr>
      </p:pic>
      <p:sp>
        <p:nvSpPr>
          <p:cNvPr id="7" name="Hộp Văn bản 6">
            <a:extLst>
              <a:ext uri="{FF2B5EF4-FFF2-40B4-BE49-F238E27FC236}">
                <a16:creationId xmlns="" xmlns:a16="http://schemas.microsoft.com/office/drawing/2014/main" id="{C1670921-A5E8-B1FD-32A6-FB3C2CF679B1}"/>
              </a:ext>
            </a:extLst>
          </p:cNvPr>
          <p:cNvSpPr txBox="1"/>
          <p:nvPr/>
        </p:nvSpPr>
        <p:spPr>
          <a:xfrm>
            <a:off x="1994718" y="1397932"/>
            <a:ext cx="703129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Trò</a:t>
            </a:r>
            <a:r>
              <a:rPr lang="en-US" sz="9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9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chơi</a:t>
            </a:r>
            <a:r>
              <a:rPr lang="en-US" sz="9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:</a:t>
            </a:r>
          </a:p>
          <a:p>
            <a:pPr algn="ctr"/>
            <a:r>
              <a:rPr lang="en-US" sz="9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Ai </a:t>
            </a:r>
            <a:r>
              <a:rPr lang="en-US" sz="9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nhanh</a:t>
            </a:r>
            <a:r>
              <a:rPr lang="en-US" sz="9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 </a:t>
            </a:r>
            <a:r>
              <a:rPr lang="en-US" sz="9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P001 5 hàng" panose="020B0603050302020204" pitchFamily="34" charset="-93"/>
              </a:rPr>
              <a:t>hơn</a:t>
            </a:r>
            <a:endParaRPr lang="en-US" sz="9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HP001 5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30393247"/>
      </p:ext>
    </p:extLst>
  </p:cSld>
  <p:clrMapOvr>
    <a:masterClrMapping/>
  </p:clrMapOvr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89</Words>
  <Application>Microsoft Office PowerPoint</Application>
  <PresentationFormat>Custom</PresentationFormat>
  <Paragraphs>30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Chủ đề Office</vt:lpstr>
      <vt:lpstr>PowerPoint Presentation</vt:lpstr>
      <vt:lpstr>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\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User</cp:lastModifiedBy>
  <cp:revision>8</cp:revision>
  <dcterms:created xsi:type="dcterms:W3CDTF">2025-11-25T01:03:14Z</dcterms:created>
  <dcterms:modified xsi:type="dcterms:W3CDTF">2026-02-27T02:25:11Z</dcterms:modified>
</cp:coreProperties>
</file>