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0" r:id="rId9"/>
    <p:sldId id="266" r:id="rId10"/>
    <p:sldId id="261" r:id="rId11"/>
    <p:sldId id="267" r:id="rId12"/>
    <p:sldId id="26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7881-CCDE-8C6A-FFAB-6AB2FC058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35B6DD-6266-16BD-A12D-46E687D90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55486-6A90-B5B5-F5CF-E149A0163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59284-CAC4-5FD4-5853-F3A768D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1AB25-E8A2-3769-0095-D7D862DE5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53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D6CB3-522C-DF0A-16A6-6FE72F0F6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FCC419-7538-1765-3054-42EBDECED3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43EDB-9F44-E0C2-0A43-47D7D815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2FFBA-0DF5-1D08-0A37-86FC1108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261F3-DA63-371C-335B-D96157659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5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61981-8DF7-32B9-1FD8-9CBE0F23E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EE64AD-0308-D134-DEF4-71CC0DC8C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55722-A50B-2093-CA32-2577D1B3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FAB09-65ED-B31C-B357-00E6B53C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61A71-3515-4F97-F797-47DD9604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1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110B1-9AE8-46DC-EB04-5F9F8097D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92010-8C37-8DEF-59C6-67FDA4B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C69C7-5806-07F2-3FBC-A35950C23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3CB32-773D-31D2-13C2-D42CEA068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37A0C-884B-C27B-7826-2CB10DAB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0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5B98C-73AD-5236-DCF7-B34FD1186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47A23-C658-D02E-46B5-06EE89092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FE764-7658-599F-75ED-10A9C8629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FF188-A702-72BD-AF97-63853D202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31C73-F445-2AD1-1FE0-35F548521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90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9F3F5-0D47-58AF-F8B9-057C9916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FD2D0-287C-E53E-61B5-BC4EE44AF9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28D67-59CE-3FCC-D8BB-5F1B0F438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A8428-CFC2-FA8F-06E3-FDDFBB1E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FB3EE9-A3AE-3E2D-843D-4A315C36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4FBE6-AEC6-F5FF-5261-81EE88117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63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5CC51-2DDF-A4C1-0282-70884B347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DC46B-29A3-50D1-FC36-D0F9F9637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937C9-5CCF-3E97-B3BB-3C864E5D0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D7C51-C7BF-14B3-33F1-B558E37F24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758C99-ABEF-4D97-470C-622F31A500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CA6CCB-FF5B-3011-43F8-551AABB8B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4FA76D-E1A8-6BF6-160C-9FC4F8C9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8EFD50-A05D-57AB-2576-DD02EAF3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44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B7AE-82BA-8ACD-6AA4-4682ABA42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5819A8-90F0-E6E3-EF88-E0E5D833B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4B342F-606F-E065-ECE5-1ABBD3901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AC83E-611E-E43D-AD4C-90BC62C6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86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D28E81-6240-E307-FAFA-52554BF7B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BBFA44-3953-811E-2CE7-3F1D6CFAC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17714-2903-8A29-2ABF-8C729A9F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06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02C2-61F3-1971-005E-61EACFE8A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D272C-4CE8-47FC-58F5-4C63EB837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BDE91-9CD0-B953-E9CA-F48F9A5843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255E8-4035-CE21-7291-BD188DC0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9BE30-FE8C-A10D-D881-BC69C903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0FCC8-0FD4-3AC7-0164-1AD9673C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28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9BCA7-AB07-EC91-AA13-F970DD3E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8B6E3B-3DB9-B4DA-6425-27F5DFDC1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602600-1125-090C-20AF-FBD101678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B2B32-84EC-E190-5FCD-FEC0F9E6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4D63F-9BD0-5C89-02E1-3E9F93FED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BD598-09A4-AB20-6060-341BFFFA2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6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368F71-2082-BEF2-A62C-61AC0EDC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C3577-4112-49DE-4590-CED324D5C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07691-2980-546C-D086-E497BC4FC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9958-CBAA-44F0-8283-216B698AC2A8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C2EC1-A092-DD60-6258-B92CF33F8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82F20-36C4-DEB0-2133-596E912FD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351BD-6082-4BE7-AF20-7E2B95FC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0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6.wdp"/><Relationship Id="rId4" Type="http://schemas.openxmlformats.org/officeDocument/2006/relationships/audio" Target="../media/media2.mp3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12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microsoft.com/office/2007/relationships/hdphoto" Target="../media/hdphoto2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.png"/><Relationship Id="rId4" Type="http://schemas.openxmlformats.org/officeDocument/2006/relationships/audio" Target="../media/media2.mp3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12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microsoft.com/office/2007/relationships/hdphoto" Target="../media/hdphoto2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.png"/><Relationship Id="rId4" Type="http://schemas.openxmlformats.org/officeDocument/2006/relationships/audio" Target="../media/media2.mp3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3.png"/><Relationship Id="rId4" Type="http://schemas.openxmlformats.org/officeDocument/2006/relationships/audio" Target="../media/media2.mp3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8A63B7-5168-0E44-EF0B-C544A85FA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3C41E535-EEC7-2F3E-A604-1D3E9364D4D8}"/>
              </a:ext>
            </a:extLst>
          </p:cNvPr>
          <p:cNvSpPr/>
          <p:nvPr/>
        </p:nvSpPr>
        <p:spPr>
          <a:xfrm>
            <a:off x="7159752" y="2724912"/>
            <a:ext cx="4187952" cy="1911096"/>
          </a:xfrm>
          <a:prstGeom prst="cloudCallout">
            <a:avLst>
              <a:gd name="adj1" fmla="val -13191"/>
              <a:gd name="adj2" fmla="val 428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FB4549-A076-C2D0-003E-0F8156895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00" b="97100" l="3200" r="97067">
                        <a14:foregroundMark x1="3200" y1="21800" x2="7467" y2="23300"/>
                        <a14:foregroundMark x1="26800" y1="9300" x2="26800" y2="9300"/>
                        <a14:foregroundMark x1="16267" y1="3500" x2="16267" y2="3500"/>
                        <a14:foregroundMark x1="44400" y1="1900" x2="44400" y2="1900"/>
                        <a14:foregroundMark x1="90133" y1="40600" x2="90133" y2="40600"/>
                        <a14:foregroundMark x1="95867" y1="37800" x2="95867" y2="37800"/>
                        <a14:foregroundMark x1="97067" y1="74400" x2="97067" y2="74400"/>
                        <a14:foregroundMark x1="91067" y1="93500" x2="91067" y2="93500"/>
                        <a14:foregroundMark x1="73333" y1="93100" x2="73333" y2="93100"/>
                        <a14:foregroundMark x1="45600" y1="97100" x2="45600" y2="97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0120" y="1164083"/>
            <a:ext cx="3972116" cy="52961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7999C1-3AF8-CA62-33B7-CB9B8171F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744" y="1770313"/>
            <a:ext cx="2145978" cy="8596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E519F6-6D5D-F8ED-D974-0E5F662A21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34937"/>
            <a:ext cx="6029467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24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7" dur="3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8" dur="3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4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3000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3000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E7-F60C-145C-9DDE-66E9FC9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BB649-AA68-B1CA-2003-5017622D7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6E19338-53CF-0F91-282F-F5DB1B437353}"/>
              </a:ext>
            </a:extLst>
          </p:cNvPr>
          <p:cNvSpPr/>
          <p:nvPr/>
        </p:nvSpPr>
        <p:spPr>
          <a:xfrm>
            <a:off x="3641725" y="-1936750"/>
            <a:ext cx="5365750" cy="536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m_thanh_tra_loi_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4C5BB5E-B24E-B994-2AD9-67DEB35A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0600" y="-1054100"/>
            <a:ext cx="609600" cy="609600"/>
          </a:xfrm>
          <a:prstGeom prst="rect">
            <a:avLst/>
          </a:prstGeom>
        </p:spPr>
      </p:pic>
      <p:pic>
        <p:nvPicPr>
          <p:cNvPr id="16" name="tieng_vo_tay_tra_loi_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A0C4C04-EE6B-1E79-4871-4C0A3C4221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85500" y="-10541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2B524F-756F-3CB0-7A03-86E29D3B0F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6100" y="3124200"/>
            <a:ext cx="3429000" cy="342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57F2ED-90B5-63C2-C850-17AD53CE2544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3313" y="-25400"/>
            <a:ext cx="3143250" cy="3143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A5ADE-E39F-DBB2-12B1-D6B1473884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475" y="3267075"/>
            <a:ext cx="3143250" cy="3143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DC8F80-E73B-58BD-8D90-338B414DC3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4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3625 -0.4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-237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2656 -0.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" y="-250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28125 -0.458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3" y="-2291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4CA81-93A6-B238-5155-1E59B17ED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7C8F11-EA4D-9BA8-DAEB-545E218DA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EF5650-EF03-D08F-276D-4FC6B7EA5ABE}"/>
              </a:ext>
            </a:extLst>
          </p:cNvPr>
          <p:cNvSpPr/>
          <p:nvPr/>
        </p:nvSpPr>
        <p:spPr>
          <a:xfrm>
            <a:off x="4132262" y="1066800"/>
            <a:ext cx="4356100" cy="19081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Con Sư Tử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D326F4-EF7E-5102-3FF7-CEE78B1B8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0987" y="2911475"/>
            <a:ext cx="40100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6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E7-F60C-145C-9DDE-66E9FC9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BB649-AA68-B1CA-2003-5017622D7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6E19338-53CF-0F91-282F-F5DB1B437353}"/>
              </a:ext>
            </a:extLst>
          </p:cNvPr>
          <p:cNvSpPr/>
          <p:nvPr/>
        </p:nvSpPr>
        <p:spPr>
          <a:xfrm>
            <a:off x="3641725" y="-1936750"/>
            <a:ext cx="5365750" cy="536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m_thanh_tra_loi_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4C5BB5E-B24E-B994-2AD9-67DEB35A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0600" y="-1054100"/>
            <a:ext cx="609600" cy="609600"/>
          </a:xfrm>
          <a:prstGeom prst="rect">
            <a:avLst/>
          </a:prstGeom>
        </p:spPr>
      </p:pic>
      <p:pic>
        <p:nvPicPr>
          <p:cNvPr id="16" name="tieng_vo_tay_tra_loi_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A0C4C04-EE6B-1E79-4871-4C0A3C4221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85500" y="-105410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BE1098-EC4D-9421-81F5-74D5D3940E98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2775" y="-152400"/>
            <a:ext cx="3429000" cy="3429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2B524F-756F-3CB0-7A03-86E29D3B0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6100" y="3124200"/>
            <a:ext cx="3429000" cy="342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A5ADE-E39F-DBB2-12B1-D6B1473884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475" y="3267075"/>
            <a:ext cx="3143250" cy="3143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DC8F80-E73B-58BD-8D90-338B414DC3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17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33021 -0.479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8" y="-2370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2656 -0.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" y="-250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31042 -0.487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-2439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2D7AA-5C98-01A1-9A8C-C8F555289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F32B4E-044C-3985-4C75-CE082563E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2AE29A-406E-899F-E153-D5C7D43EBDC3}"/>
              </a:ext>
            </a:extLst>
          </p:cNvPr>
          <p:cNvSpPr/>
          <p:nvPr/>
        </p:nvSpPr>
        <p:spPr>
          <a:xfrm>
            <a:off x="4132262" y="1066800"/>
            <a:ext cx="4356100" cy="19081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Con Voi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50B0FE-F7F2-5E99-B4A8-5D39683CE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2262" y="2758281"/>
            <a:ext cx="4249738" cy="424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E7-F60C-145C-9DDE-66E9FC9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BB649-AA68-B1CA-2003-5017622D7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6E19338-53CF-0F91-282F-F5DB1B437353}"/>
              </a:ext>
            </a:extLst>
          </p:cNvPr>
          <p:cNvSpPr/>
          <p:nvPr/>
        </p:nvSpPr>
        <p:spPr>
          <a:xfrm>
            <a:off x="3641725" y="-1936750"/>
            <a:ext cx="5365750" cy="536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1E2B42-B7FE-563F-7606-BC40432DA268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2424" l="10000" r="90303">
                        <a14:foregroundMark x1="30909" y1="9091" x2="30909" y2="9091"/>
                        <a14:foregroundMark x1="47273" y1="35758" x2="55152" y2="45455"/>
                        <a14:foregroundMark x1="10000" y1="35758" x2="10000" y2="35758"/>
                        <a14:foregroundMark x1="64242" y1="92727" x2="64242" y2="92727"/>
                        <a14:foregroundMark x1="24242" y1="92121" x2="24242" y2="92121"/>
                        <a14:foregroundMark x1="22121" y1="91515" x2="22121" y2="91515"/>
                        <a14:foregroundMark x1="89091" y1="32727" x2="89091" y2="32727"/>
                        <a14:foregroundMark x1="90303" y1="39091" x2="90303" y2="39091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075" y="-19050"/>
            <a:ext cx="3143250" cy="3143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A5ADE-E39F-DBB2-12B1-D6B1473884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2424" l="10000" r="90303">
                        <a14:foregroundMark x1="30909" y1="9091" x2="30909" y2="9091"/>
                        <a14:foregroundMark x1="47273" y1="35758" x2="55152" y2="45455"/>
                        <a14:foregroundMark x1="10000" y1="35758" x2="10000" y2="35758"/>
                        <a14:foregroundMark x1="64242" y1="92727" x2="64242" y2="92727"/>
                        <a14:foregroundMark x1="24242" y1="92121" x2="24242" y2="92121"/>
                        <a14:foregroundMark x1="22121" y1="91515" x2="22121" y2="91515"/>
                        <a14:foregroundMark x1="89091" y1="32727" x2="89091" y2="32727"/>
                        <a14:foregroundMark x1="90303" y1="39091" x2="90303" y2="3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" y="3267075"/>
            <a:ext cx="3143250" cy="3143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2B524F-756F-3CB0-7A03-86E29D3B0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00" y="3124200"/>
            <a:ext cx="3429000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DC8F80-E73B-58BD-8D90-338B414DC30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  <p:pic>
        <p:nvPicPr>
          <p:cNvPr id="15" name="Am_thanh_tra_loi_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4C5BB5E-B24E-B994-2AD9-67DEB35A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80600" y="-1054100"/>
            <a:ext cx="609600" cy="609600"/>
          </a:xfrm>
          <a:prstGeom prst="rect">
            <a:avLst/>
          </a:prstGeom>
        </p:spPr>
      </p:pic>
      <p:pic>
        <p:nvPicPr>
          <p:cNvPr id="16" name="tieng_vo_tay_tra_loi_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A0C4C04-EE6B-1E79-4871-4C0A3C4221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85500" y="-1054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83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3625 -0.4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2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5885 -0.5004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3" y="-250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813 -0.47963 L 3.33333E-6 4.44444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21" y="2435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5A35CA-67FA-FA21-53E7-793A1034C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DC044A-A3A5-3A5B-82DD-4A89D51C7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92424" l="10000" r="90303">
                        <a14:foregroundMark x1="30909" y1="9091" x2="30909" y2="9091"/>
                        <a14:foregroundMark x1="47273" y1="35758" x2="55152" y2="45455"/>
                        <a14:foregroundMark x1="10000" y1="35758" x2="10000" y2="35758"/>
                        <a14:foregroundMark x1="64242" y1="92727" x2="64242" y2="92727"/>
                        <a14:foregroundMark x1="24242" y1="92121" x2="24242" y2="92121"/>
                        <a14:foregroundMark x1="22121" y1="91515" x2="22121" y2="91515"/>
                        <a14:foregroundMark x1="89091" y1="32727" x2="89091" y2="32727"/>
                        <a14:foregroundMark x1="90303" y1="39091" x2="90303" y2="3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3086100"/>
            <a:ext cx="3883025" cy="38830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61AF295-EFEA-145F-695A-DBC6398560E5}"/>
              </a:ext>
            </a:extLst>
          </p:cNvPr>
          <p:cNvSpPr/>
          <p:nvPr/>
        </p:nvSpPr>
        <p:spPr>
          <a:xfrm>
            <a:off x="4132262" y="1066800"/>
            <a:ext cx="4356100" cy="19081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Con khỉ</a:t>
            </a:r>
          </a:p>
        </p:txBody>
      </p:sp>
    </p:spTree>
    <p:extLst>
      <p:ext uri="{BB962C8B-B14F-4D97-AF65-F5344CB8AC3E}">
        <p14:creationId xmlns:p14="http://schemas.microsoft.com/office/powerpoint/2010/main" val="496112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E7-F60C-145C-9DDE-66E9FC9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BB649-AA68-B1CA-2003-5017622D7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6E19338-53CF-0F91-282F-F5DB1B437353}"/>
              </a:ext>
            </a:extLst>
          </p:cNvPr>
          <p:cNvSpPr/>
          <p:nvPr/>
        </p:nvSpPr>
        <p:spPr>
          <a:xfrm>
            <a:off x="3641725" y="-1936750"/>
            <a:ext cx="5365750" cy="536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m_thanh_tra_loi_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4C5BB5E-B24E-B994-2AD9-67DEB35A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0600" y="-1054100"/>
            <a:ext cx="609600" cy="609600"/>
          </a:xfrm>
          <a:prstGeom prst="rect">
            <a:avLst/>
          </a:prstGeom>
        </p:spPr>
      </p:pic>
      <p:pic>
        <p:nvPicPr>
          <p:cNvPr id="16" name="tieng_vo_tay_tra_loi_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A0C4C04-EE6B-1E79-4871-4C0A3C4221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85500" y="-105410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070BDA-BF9B-C183-B3CF-8BC63E61FFC9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00" y="-152400"/>
            <a:ext cx="3429000" cy="342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A5ADE-E39F-DBB2-12B1-D6B1473884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091" b="92424" l="10000" r="90303">
                        <a14:foregroundMark x1="30909" y1="9091" x2="30909" y2="9091"/>
                        <a14:foregroundMark x1="47273" y1="35758" x2="55152" y2="45455"/>
                        <a14:foregroundMark x1="10000" y1="35758" x2="10000" y2="35758"/>
                        <a14:foregroundMark x1="64242" y1="92727" x2="64242" y2="92727"/>
                        <a14:foregroundMark x1="24242" y1="92121" x2="24242" y2="92121"/>
                        <a14:foregroundMark x1="22121" y1="91515" x2="22121" y2="91515"/>
                        <a14:foregroundMark x1="89091" y1="32727" x2="89091" y2="32727"/>
                        <a14:foregroundMark x1="90303" y1="39091" x2="90303" y2="3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" y="3267075"/>
            <a:ext cx="3143250" cy="3143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2B524F-756F-3CB0-7A03-86E29D3B0F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00" y="3124200"/>
            <a:ext cx="3429000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DC8F80-E73B-58BD-8D90-338B414DC3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25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3625 -0.4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2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5885 -0.5004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6" y="-250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28125 -0.474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3" y="-237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70268-B347-DCE6-EC89-3259EB677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509906-1317-9621-219A-7B89852EE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AA20667-E160-320A-C7EA-FB854B11ABE1}"/>
              </a:ext>
            </a:extLst>
          </p:cNvPr>
          <p:cNvSpPr/>
          <p:nvPr/>
        </p:nvSpPr>
        <p:spPr>
          <a:xfrm>
            <a:off x="4132262" y="1066800"/>
            <a:ext cx="4356100" cy="19081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Con Sóc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408957-6E1F-C12B-A849-4C3AB9ABF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00" y="2974975"/>
            <a:ext cx="4260851" cy="426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47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E7-F60C-145C-9DDE-66E9FC9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BB649-AA68-B1CA-2003-5017622D7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6E19338-53CF-0F91-282F-F5DB1B437353}"/>
              </a:ext>
            </a:extLst>
          </p:cNvPr>
          <p:cNvSpPr/>
          <p:nvPr/>
        </p:nvSpPr>
        <p:spPr>
          <a:xfrm>
            <a:off x="3641725" y="-1936750"/>
            <a:ext cx="5365750" cy="536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m_thanh_tra_loi_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4C5BB5E-B24E-B994-2AD9-67DEB35A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0600" y="-1054100"/>
            <a:ext cx="609600" cy="609600"/>
          </a:xfrm>
          <a:prstGeom prst="rect">
            <a:avLst/>
          </a:prstGeom>
        </p:spPr>
      </p:pic>
      <p:pic>
        <p:nvPicPr>
          <p:cNvPr id="16" name="tieng_vo_tay_tra_loi_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A0C4C04-EE6B-1E79-4871-4C0A3C4221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85500" y="-1054100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6FD09B-6B2C-3BDE-0713-B649C399D76D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50" y="-180975"/>
            <a:ext cx="3429000" cy="342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A5ADE-E39F-DBB2-12B1-D6B1473884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091" b="92424" l="10000" r="90303">
                        <a14:foregroundMark x1="30909" y1="9091" x2="30909" y2="9091"/>
                        <a14:foregroundMark x1="47273" y1="35758" x2="55152" y2="45455"/>
                        <a14:foregroundMark x1="10000" y1="35758" x2="10000" y2="35758"/>
                        <a14:foregroundMark x1="64242" y1="92727" x2="64242" y2="92727"/>
                        <a14:foregroundMark x1="24242" y1="92121" x2="24242" y2="92121"/>
                        <a14:foregroundMark x1="22121" y1="91515" x2="22121" y2="91515"/>
                        <a14:foregroundMark x1="89091" y1="32727" x2="89091" y2="32727"/>
                        <a14:foregroundMark x1="90303" y1="39091" x2="90303" y2="3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" y="3267075"/>
            <a:ext cx="3143250" cy="3143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2B524F-756F-3CB0-7A03-86E29D3B0F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00" y="3124200"/>
            <a:ext cx="3429000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DC8F80-E73B-58BD-8D90-338B414DC3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7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3625 -0.4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2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5885 -0.5004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6" y="-250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28125 -0.487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3" y="-2439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A3638-6377-18C8-30AA-1483AD011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4490D2-4422-11AF-B651-A21667971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CF95FD-F0F0-2DD6-2F69-6B7A344C8818}"/>
              </a:ext>
            </a:extLst>
          </p:cNvPr>
          <p:cNvSpPr/>
          <p:nvPr/>
        </p:nvSpPr>
        <p:spPr>
          <a:xfrm>
            <a:off x="4132262" y="1066800"/>
            <a:ext cx="4356100" cy="19081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Con Ngựa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7A6767-22F0-1A69-CA40-9C1226218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2854325"/>
            <a:ext cx="39370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42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5DE7-F60C-145C-9DDE-66E9FC9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4BB649-AA68-B1CA-2003-5017622D75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6E19338-53CF-0F91-282F-F5DB1B437353}"/>
              </a:ext>
            </a:extLst>
          </p:cNvPr>
          <p:cNvSpPr/>
          <p:nvPr/>
        </p:nvSpPr>
        <p:spPr>
          <a:xfrm>
            <a:off x="3641725" y="-1936750"/>
            <a:ext cx="5365750" cy="5365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m_thanh_tra_loi_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4C5BB5E-B24E-B994-2AD9-67DEB35A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0600" y="-1054100"/>
            <a:ext cx="609600" cy="609600"/>
          </a:xfrm>
          <a:prstGeom prst="rect">
            <a:avLst/>
          </a:prstGeom>
        </p:spPr>
      </p:pic>
      <p:pic>
        <p:nvPicPr>
          <p:cNvPr id="16" name="tieng_vo_tay_tra_loi_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A0C4C04-EE6B-1E79-4871-4C0A3C4221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85500" y="-105410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05BA3A-EDFB-FADB-6B33-1C60EADB7362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101" y="-161925"/>
            <a:ext cx="3429000" cy="342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4A5ADE-E39F-DBB2-12B1-D6B1473884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475" y="3267075"/>
            <a:ext cx="3143250" cy="3143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2B524F-756F-3CB0-7A03-86E29D3B0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6100" y="3124200"/>
            <a:ext cx="3429000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DC8F80-E73B-58BD-8D90-338B414DC3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19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3625 -0.4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2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2656 -0.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" y="-250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0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28959 -0.4722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79" y="-2361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499D-876A-98BC-14C6-D4E582ABB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06499B-69CE-D5C7-E37A-5FE6D0827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2521C0A-0142-4EEB-E37D-FA6A246108FF}"/>
              </a:ext>
            </a:extLst>
          </p:cNvPr>
          <p:cNvSpPr/>
          <p:nvPr/>
        </p:nvSpPr>
        <p:spPr>
          <a:xfrm>
            <a:off x="4132262" y="1066800"/>
            <a:ext cx="4356100" cy="19081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>
                <a:solidFill>
                  <a:schemeClr val="tx1"/>
                </a:solidFill>
              </a:rPr>
              <a:t>Con Cáo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A3F24D-927F-1A8B-83AE-BB254BC7C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7651" y="32670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636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</Words>
  <Application>Microsoft Office PowerPoint</Application>
  <PresentationFormat>Widescreen</PresentationFormat>
  <Paragraphs>6</Paragraphs>
  <Slides>13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2</cp:revision>
  <dcterms:created xsi:type="dcterms:W3CDTF">2026-02-02T13:10:35Z</dcterms:created>
  <dcterms:modified xsi:type="dcterms:W3CDTF">2026-02-22T04:01:31Z</dcterms:modified>
</cp:coreProperties>
</file>